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11807bea22e74f02"/>
    <p:sldMasterId id="2147483657" r:id="R23874e182da54696"/>
  </p:sldMasterIdLst>
  <p:sldIdLst>
    <p:sldId id="287" r:id="R568cb6c7a266499b"/>
    <p:sldId id="288" r:id="R435a7665fb8c492f"/>
    <p:sldId id="289" r:id="Racf1c4ac43574993"/>
    <p:sldId id="290" r:id="R13b1da6ff09440e9"/>
    <p:sldId id="291" r:id="Rad6a0b48af084a61"/>
    <p:sldId id="292" r:id="R1ef5170f7b3c4374"/>
    <p:sldId id="293" r:id="Rd37dec0917ee4068"/>
    <p:sldId id="294" r:id="R58e8d0342fea4331"/>
    <p:sldId id="295" r:id="Rba047c85e37e4854"/>
    <p:sldId id="296" r:id="R10d41d2332a74137"/>
    <p:sldId id="297" r:id="Rdbcba68c3dbc45f9"/>
    <p:sldId id="298" r:id="R38636532584b4ba7"/>
    <p:sldId id="299" r:id="R644cba8fa55c4d1f"/>
    <p:sldId id="300" r:id="R47184125b53e4087"/>
    <p:sldId id="301" r:id="Rb3dda23d5bc44865"/>
    <p:sldId id="302" r:id="R29eea78b27bb4e6f"/>
    <p:sldId id="303" r:id="Ra422cfd5b29e471a"/>
    <p:sldId id="304" r:id="R33715633ef144107"/>
    <p:sldId id="305" r:id="Ra00dde472538416a"/>
    <p:sldId id="306" r:id="R9ab4a103c36d4ab5"/>
    <p:sldId id="307" r:id="R65bb5f4a658c4dd3"/>
    <p:sldId id="308" r:id="R45b7c9be6bdf4d3c"/>
    <p:sldId id="309" r:id="Rbc25d827b8574c18"/>
    <p:sldId id="310" r:id="R094b79bd30a84439"/>
    <p:sldId id="311" r:id="R4c3ac0c7c71f4f83"/>
    <p:sldId id="312" r:id="Ref1ba66749ea46cd"/>
    <p:sldId id="313" r:id="R67dd024a75164414"/>
    <p:sldId id="314" r:id="Rd223b0780ef44efb"/>
    <p:sldId id="315" r:id="R8979a356ecca4eab"/>
    <p:sldId id="316" r:id="Rbcbd998ac61748ad"/>
    <p:sldId id="317" r:id="Rff0a89e66fd14557"/>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ad6a0b48af084a61" Type="http://schemas.openxmlformats.org/officeDocument/2006/relationships/slide" Target="/ppt/slides/slide24.xml"/><Relationship Id="Rd37dec0917ee4068" Type="http://schemas.openxmlformats.org/officeDocument/2006/relationships/slide" Target="/ppt/slides/slide26.xml"/><Relationship Id="R23874e182da54696" Type="http://schemas.openxmlformats.org/officeDocument/2006/relationships/slideMaster" Target="/ppt/slideMasters/slideMaster3.xml"/><Relationship Id="R9ab4a103c36d4ab5" Type="http://schemas.openxmlformats.org/officeDocument/2006/relationships/slide" Target="/ppt/slides/slide33.xml"/><Relationship Id="rId7" Type="http://schemas.openxmlformats.org/officeDocument/2006/relationships/customXml" Target="../customXml/item2.xml"/><Relationship Id="R435a7665fb8c492f" Type="http://schemas.openxmlformats.org/officeDocument/2006/relationships/slide" Target="/ppt/slides/slide21.xml"/><Relationship Id="R13b1da6ff09440e9" Type="http://schemas.openxmlformats.org/officeDocument/2006/relationships/slide" Target="/ppt/slides/slide23.xml"/><Relationship Id="R10d41d2332a74137" Type="http://schemas.openxmlformats.org/officeDocument/2006/relationships/slide" Target="/ppt/slides/slide29.xml"/><Relationship Id="R38636532584b4ba7" Type="http://schemas.openxmlformats.org/officeDocument/2006/relationships/slide" Target="/ppt/slides/slide2b.xml"/><Relationship Id="R29eea78b27bb4e6f" Type="http://schemas.openxmlformats.org/officeDocument/2006/relationships/slide" Target="/ppt/slides/slide2f.xml"/><Relationship Id="rId1" Type="http://schemas.openxmlformats.org/officeDocument/2006/relationships/slideMaster" Target="slideMasters/slideMaster1.xml"/><Relationship Id="R11807bea22e74f02" Type="http://schemas.openxmlformats.org/officeDocument/2006/relationships/slideMaster" Target="/ppt/slideMasters/slideMaster2.xml"/><Relationship Id="R568cb6c7a266499b" Type="http://schemas.openxmlformats.org/officeDocument/2006/relationships/slide" Target="/ppt/slides/slide20.xml"/><Relationship Id="R58e8d0342fea4331" Type="http://schemas.openxmlformats.org/officeDocument/2006/relationships/slide" Target="/ppt/slides/slide27.xml"/><Relationship Id="Rdbcba68c3dbc45f9" Type="http://schemas.openxmlformats.org/officeDocument/2006/relationships/slide" Target="/ppt/slides/slide2a.xml"/><Relationship Id="Ra00dde472538416a" Type="http://schemas.openxmlformats.org/officeDocument/2006/relationships/slide" Target="/ppt/slides/slide32.xml"/><Relationship Id="Rbc25d827b8574c18" Type="http://schemas.openxmlformats.org/officeDocument/2006/relationships/slide" Target="/ppt/slides/slide36.xml"/><Relationship Id="R67dd024a75164414" Type="http://schemas.openxmlformats.org/officeDocument/2006/relationships/slide" Target="/ppt/slides/slide3a.xml"/><Relationship Id="Rd223b0780ef44efb" Type="http://schemas.openxmlformats.org/officeDocument/2006/relationships/slide" Target="/ppt/slides/slide3b.xml"/><Relationship Id="rId6" Type="http://schemas.openxmlformats.org/officeDocument/2006/relationships/customXml" Target="../customXml/item1.xml"/><Relationship Id="rId5" Type="http://schemas.openxmlformats.org/officeDocument/2006/relationships/theme" Target="theme/theme1.xml"/><Relationship Id="R1ef5170f7b3c4374" Type="http://schemas.openxmlformats.org/officeDocument/2006/relationships/slide" Target="/ppt/slides/slide25.xml"/><Relationship Id="R644cba8fa55c4d1f" Type="http://schemas.openxmlformats.org/officeDocument/2006/relationships/slide" Target="/ppt/slides/slide2c.xml"/><Relationship Id="Rbcbd998ac61748ad" Type="http://schemas.openxmlformats.org/officeDocument/2006/relationships/slide" Target="/ppt/slides/slide3d.xml"/><Relationship Id="R9617d5bd9c4d48ac" Type="http://schemas.openxmlformats.org/officeDocument/2006/relationships/tableStyles" Target="/ppt/tableStyles.xml"/><Relationship Id="R47184125b53e4087" Type="http://schemas.openxmlformats.org/officeDocument/2006/relationships/slide" Target="/ppt/slides/slide2d.xml"/><Relationship Id="Ra422cfd5b29e471a" Type="http://schemas.openxmlformats.org/officeDocument/2006/relationships/slide" Target="/ppt/slides/slide30.xml"/><Relationship Id="R33715633ef144107" Type="http://schemas.openxmlformats.org/officeDocument/2006/relationships/slide" Target="/ppt/slides/slide31.xml"/><Relationship Id="R65bb5f4a658c4dd3" Type="http://schemas.openxmlformats.org/officeDocument/2006/relationships/slide" Target="/ppt/slides/slide34.xml"/><Relationship Id="R094b79bd30a84439" Type="http://schemas.openxmlformats.org/officeDocument/2006/relationships/slide" Target="/ppt/slides/slide37.xml"/><Relationship Id="R8979a356ecca4eab" Type="http://schemas.openxmlformats.org/officeDocument/2006/relationships/slide" Target="/ppt/slides/slide3c.xml"/><Relationship Id="Rff0a89e66fd14557" Type="http://schemas.openxmlformats.org/officeDocument/2006/relationships/slide" Target="/ppt/slides/slide3e.xml"/><Relationship Id="Racf1c4ac43574993" Type="http://schemas.openxmlformats.org/officeDocument/2006/relationships/slide" Target="/ppt/slides/slide22.xml"/><Relationship Id="Rba047c85e37e4854" Type="http://schemas.openxmlformats.org/officeDocument/2006/relationships/slide" Target="/ppt/slides/slide28.xml"/><Relationship Id="Rb3dda23d5bc44865" Type="http://schemas.openxmlformats.org/officeDocument/2006/relationships/slide" Target="/ppt/slides/slide2e.xml"/><Relationship Id="R4c3ac0c7c71f4f83" Type="http://schemas.openxmlformats.org/officeDocument/2006/relationships/slide" Target="/ppt/slides/slide38.xml"/><Relationship Id="Ref1ba66749ea46cd" Type="http://schemas.openxmlformats.org/officeDocument/2006/relationships/slide" Target="/ppt/slides/slide39.xml"/><Relationship Id="R45b7c9be6bdf4d3c" Type="http://schemas.openxmlformats.org/officeDocument/2006/relationships/slide" Target="/ppt/slides/slide35.xml"/><Relationship Id="rId8" Type="http://schemas.openxmlformats.org/officeDocument/2006/relationships/customXml" Target="../customXml/item3.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23f7161e23ff47bf" /><Relationship Type="http://schemas.openxmlformats.org/officeDocument/2006/relationships/image" Target="/ppt/media/image2.bin" Id="Rcd5975d736834e29" /><Relationship Type="http://schemas.openxmlformats.org/officeDocument/2006/relationships/slideMaster" Target="/ppt/slideMasters/slideMaster2.xml" Id="R0d41b4fb26984f83" /></Relationships>
</file>

<file path=ppt/slideLayouts/_rels/slideLayout3.xml.rels>&#65279;<?xml version="1.0" encoding="utf-8"?><Relationships xmlns="http://schemas.openxmlformats.org/package/2006/relationships"><Relationship Type="http://schemas.openxmlformats.org/officeDocument/2006/relationships/image" Target="/ppt/media/image3.bin" Id="Ra1145cea8c554b47" /><Relationship Type="http://schemas.openxmlformats.org/officeDocument/2006/relationships/image" Target="/ppt/media/image4.bin" Id="Rd1bc76dd042b4075" /><Relationship Type="http://schemas.openxmlformats.org/officeDocument/2006/relationships/slideMaster" Target="/ppt/slideMasters/slideMaster2.xml" Id="R2e6c2931a03d46e9" /></Relationships>
</file>

<file path=ppt/slideLayouts/_rels/slideLayout4.xml.rels>&#65279;<?xml version="1.0" encoding="utf-8"?><Relationships xmlns="http://schemas.openxmlformats.org/package/2006/relationships"><Relationship Type="http://schemas.openxmlformats.org/officeDocument/2006/relationships/image" Target="/ppt/media/image5.bin" Id="R705d0769b2064066" /><Relationship Type="http://schemas.openxmlformats.org/officeDocument/2006/relationships/image" Target="/ppt/media/image2.bin" Id="Rd5d7cfb149aa4455" /><Relationship Type="http://schemas.openxmlformats.org/officeDocument/2006/relationships/slideMaster" Target="/ppt/slideMasters/slideMaster2.xml" Id="Re3729c02d2d34a3b" /></Relationships>
</file>

<file path=ppt/slideLayouts/_rels/slideLayout5.xml.rels>&#65279;<?xml version="1.0" encoding="utf-8"?><Relationships xmlns="http://schemas.openxmlformats.org/package/2006/relationships"><Relationship Type="http://schemas.openxmlformats.org/officeDocument/2006/relationships/image" Target="/ppt/media/image6.bin" Id="Rf00b8865d3194e96" /><Relationship Type="http://schemas.openxmlformats.org/officeDocument/2006/relationships/image" Target="/ppt/media/image2.bin" Id="R06e758941f4c4a16" /><Relationship Type="http://schemas.openxmlformats.org/officeDocument/2006/relationships/slideMaster" Target="/ppt/slideMasters/slideMaster2.xml" Id="Rf3eed13902434d00" /></Relationships>
</file>

<file path=ppt/slideLayouts/_rels/slideLayout6.xml.rels>&#65279;<?xml version="1.0" encoding="utf-8"?><Relationships xmlns="http://schemas.openxmlformats.org/package/2006/relationships"><Relationship Type="http://schemas.openxmlformats.org/officeDocument/2006/relationships/image" Target="/ppt/media/image7.bin" Id="R79eaf39d1a8c4541" /><Relationship Type="http://schemas.openxmlformats.org/officeDocument/2006/relationships/image" Target="/ppt/media/image4.bin" Id="R8bc7b29d29884d85" /><Relationship Type="http://schemas.openxmlformats.org/officeDocument/2006/relationships/slideMaster" Target="/ppt/slideMasters/slideMaster2.xml" Id="Rcd19f900510c48ce" /></Relationships>
</file>

<file path=ppt/slideLayouts/_rels/slideLayout7.xml.rels>&#65279;<?xml version="1.0" encoding="utf-8"?><Relationships xmlns="http://schemas.openxmlformats.org/package/2006/relationships"><Relationship Type="http://schemas.openxmlformats.org/officeDocument/2006/relationships/image" Target="/ppt/media/image8.bin" Id="R5a16f13d275c43f3" /><Relationship Type="http://schemas.openxmlformats.org/officeDocument/2006/relationships/image" Target="/ppt/media/image4.bin" Id="R4d50741e327e43dd" /><Relationship Type="http://schemas.openxmlformats.org/officeDocument/2006/relationships/slideMaster" Target="/ppt/slideMasters/slideMaster2.xml" Id="Ra20819a2eab44418" /></Relationships>
</file>

<file path=ppt/slideLayouts/_rels/slideLayout8.xml.rels>&#65279;<?xml version="1.0" encoding="utf-8"?><Relationships xmlns="http://schemas.openxmlformats.org/package/2006/relationships"><Relationship Type="http://schemas.openxmlformats.org/officeDocument/2006/relationships/image" Target="/ppt/media/imagea.bin" Id="R505b3dbac9854453" /><Relationship Type="http://schemas.openxmlformats.org/officeDocument/2006/relationships/image" Target="/ppt/media/imageb.bin" Id="Rf97d58033f0245ac" /><Relationship Type="http://schemas.openxmlformats.org/officeDocument/2006/relationships/slideMaster" Target="/ppt/slideMasters/slideMaster3.xml" Id="Red905f5c5df146e6"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39c8673bb17240ef"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931a3859e4d0406c"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3866df05d43744d0"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8dead5b4c2dc4490"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64dd890408a144c8"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e8fdee449183416c"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1a0b42225f57455d"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23f7161e23ff47bf">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cd5975d736834e29">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a1145cea8c554b47">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d1bc76dd042b4075">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705d0769b2064066">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d5d7cfb149aa4455">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f00b8865d3194e96">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06e758941f4c4a16">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79eaf39d1a8c4541">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8bc7b29d29884d85">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5a16f13d275c43f3">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4d50741e327e43dd">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505b3dbac9854453">
            <a:extLst>
              <a:ext uri="{96DAC541-7B7A-43D3-8B79-37D633B846F1}">
                <asvg:svgBlip xmlns:asvg="http://schemas.microsoft.com/office/drawing/2016/SVG/main" r:embed="Rf97d58033f0245ac"/>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c1b67a0dcdc249f3" /><Relationship Type="http://schemas.openxmlformats.org/officeDocument/2006/relationships/slideLayout" Target="/ppt/slideLayouts/slideLayout2.xml" Id="Raa9ee9cd929c4d27" /><Relationship Type="http://schemas.openxmlformats.org/officeDocument/2006/relationships/slideLayout" Target="/ppt/slideLayouts/slideLayout3.xml" Id="Re6e3757a563c4894" /><Relationship Type="http://schemas.openxmlformats.org/officeDocument/2006/relationships/slideLayout" Target="/ppt/slideLayouts/slideLayout4.xml" Id="R7a11141c83f247ae" /><Relationship Type="http://schemas.openxmlformats.org/officeDocument/2006/relationships/slideLayout" Target="/ppt/slideLayouts/slideLayout5.xml" Id="R6a49ba4fddf4442e" /><Relationship Type="http://schemas.openxmlformats.org/officeDocument/2006/relationships/slideLayout" Target="/ppt/slideLayouts/slideLayout6.xml" Id="Rd134f64fe7034636" /><Relationship Type="http://schemas.openxmlformats.org/officeDocument/2006/relationships/slideLayout" Target="/ppt/slideLayouts/slideLayout7.xml" Id="Rac0c3c49447d4b82"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42fccfea05594dae" /><Relationship Type="http://schemas.openxmlformats.org/officeDocument/2006/relationships/slideLayout" Target="/ppt/slideLayouts/slideLayout8.xml" Id="R7236c839c5cf4077" /><Relationship Type="http://schemas.openxmlformats.org/officeDocument/2006/relationships/slideLayout" Target="/ppt/slideLayouts/slideLayout9.xml" Id="R804df414c75f4a41" /><Relationship Type="http://schemas.openxmlformats.org/officeDocument/2006/relationships/slideLayout" Target="/ppt/slideLayouts/slideLayouta.xml" Id="Raa3f772394cb480d" /><Relationship Type="http://schemas.openxmlformats.org/officeDocument/2006/relationships/slideLayout" Target="/ppt/slideLayouts/slideLayoutb.xml" Id="Rb7fb2614f1c34785" /><Relationship Type="http://schemas.openxmlformats.org/officeDocument/2006/relationships/slideLayout" Target="/ppt/slideLayouts/slideLayoutc.xml" Id="R334de713a8d64f5b" /><Relationship Type="http://schemas.openxmlformats.org/officeDocument/2006/relationships/slideLayout" Target="/ppt/slideLayouts/slideLayoutd.xml" Id="R9da17757758a42bd" /><Relationship Type="http://schemas.openxmlformats.org/officeDocument/2006/relationships/slideLayout" Target="/ppt/slideLayouts/slideLayoute.xml" Id="Ra50b5cd8dd5e4419" /><Relationship Type="http://schemas.openxmlformats.org/officeDocument/2006/relationships/slideLayout" Target="/ppt/slideLayouts/slideLayoutf.xml" Id="Rdb2343a29c27463d" /><Relationship Type="http://schemas.openxmlformats.org/officeDocument/2006/relationships/image" Target="/ppt/media/image2.bin" Id="R64bd657ae63a4cf5"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7a11141c83f247ae"/>
    <p:sldLayoutId id="2147483652" r:id="Re6e3757a563c4894"/>
    <p:sldLayoutId id="2147483651" r:id="Raa9ee9cd929c4d27"/>
    <p:sldLayoutId id="2147483656" r:id="Rac0c3c49447d4b82"/>
    <p:sldLayoutId id="2147483655" r:id="Rd134f64fe7034636"/>
    <p:sldLayoutId id="2147483654" r:id="R6a49ba4fddf4442e"/>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64bd657ae63a4cf5">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334de713a8d64f5b"/>
    <p:sldLayoutId id="2147483661" r:id="Rb7fb2614f1c34785"/>
    <p:sldLayoutId id="2147483659" r:id="R804df414c75f4a41"/>
    <p:sldLayoutId id="2147483665" r:id="Rdb2343a29c27463d"/>
    <p:sldLayoutId id="2147483664" r:id="Ra50b5cd8dd5e4419"/>
    <p:sldLayoutId id="2147483663" r:id="R9da17757758a42bd"/>
    <p:sldLayoutId id="2147483660" r:id="Raa3f772394cb480d"/>
    <p:sldLayoutId id="2147483658" r:id="R7236c839c5cf4077"/>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bf4732e1515049d8" /><Relationship Type="http://schemas.openxmlformats.org/officeDocument/2006/relationships/slideLayout" Target="/ppt/slideLayouts/slideLayout3.xml" Id="Ra6188ef2d6cf40c6" /></Relationships>
</file>

<file path=ppt/slides/_rels/slide21.xml.rels>&#65279;<?xml version="1.0" encoding="utf-8"?><Relationships xmlns="http://schemas.openxmlformats.org/package/2006/relationships"><Relationship Type="http://schemas.openxmlformats.org/officeDocument/2006/relationships/image" Target="/ppt/media/imagec.bin" Id="R2cab1fdd7c92470b" /><Relationship Type="http://schemas.openxmlformats.org/officeDocument/2006/relationships/slideLayout" Target="/ppt/slideLayouts/slideLayoutc.xml" Id="R91c8c41057254ef2" /></Relationships>
</file>

<file path=ppt/slides/_rels/slide22.xml.rels>&#65279;<?xml version="1.0" encoding="utf-8"?><Relationships xmlns="http://schemas.openxmlformats.org/package/2006/relationships"><Relationship Type="http://schemas.openxmlformats.org/officeDocument/2006/relationships/image" Target="/ppt/media/imagec.bin" Id="R1fe312374cbd4b74" /><Relationship Type="http://schemas.openxmlformats.org/officeDocument/2006/relationships/slideLayout" Target="/ppt/slideLayouts/slideLayoutc.xml" Id="R0f44faab7e4341dd" /></Relationships>
</file>

<file path=ppt/slides/_rels/slide23.xml.rels>&#65279;<?xml version="1.0" encoding="utf-8"?><Relationships xmlns="http://schemas.openxmlformats.org/package/2006/relationships"><Relationship Type="http://schemas.openxmlformats.org/officeDocument/2006/relationships/image" Target="/ppt/media/imagec.bin" Id="R188debadecd84c07" /><Relationship Type="http://schemas.openxmlformats.org/officeDocument/2006/relationships/slideLayout" Target="/ppt/slideLayouts/slideLayoutc.xml" Id="R125ff9d20bdf4ab3" /><Relationship Type="http://schemas.openxmlformats.org/officeDocument/2006/relationships/chart" Target="/ppt/slides/charts/chart32.xml" Id="Rf6ae6c033639406d" /><Relationship Type="http://schemas.openxmlformats.org/officeDocument/2006/relationships/chart" Target="/ppt/slides/charts/chart33.xml" Id="R0399a5b176bd402a" /><Relationship Type="http://schemas.openxmlformats.org/officeDocument/2006/relationships/chart" Target="/ppt/slides/charts/chart34.xml" Id="R7984385f044c445b" /></Relationships>
</file>

<file path=ppt/slides/_rels/slide24.xml.rels>&#65279;<?xml version="1.0" encoding="utf-8"?><Relationships xmlns="http://schemas.openxmlformats.org/package/2006/relationships"><Relationship Type="http://schemas.openxmlformats.org/officeDocument/2006/relationships/image" Target="/ppt/media/imagec.bin" Id="R59797dfb037d4cd5" /><Relationship Type="http://schemas.openxmlformats.org/officeDocument/2006/relationships/slideLayout" Target="/ppt/slideLayouts/slideLayoutc.xml" Id="R93887e455a58405c" /><Relationship Type="http://schemas.openxmlformats.org/officeDocument/2006/relationships/chart" Target="/ppt/slides/charts/chart35.xml" Id="R07cbee4e3a5b45c0" /></Relationships>
</file>

<file path=ppt/slides/_rels/slide25.xml.rels>&#65279;<?xml version="1.0" encoding="utf-8"?><Relationships xmlns="http://schemas.openxmlformats.org/package/2006/relationships"><Relationship Type="http://schemas.openxmlformats.org/officeDocument/2006/relationships/image" Target="/ppt/media/imagec.bin" Id="R3d141448387245c7" /><Relationship Type="http://schemas.openxmlformats.org/officeDocument/2006/relationships/slideLayout" Target="/ppt/slideLayouts/slideLayoutc.xml" Id="Rf57912a650474f2a" /><Relationship Type="http://schemas.openxmlformats.org/officeDocument/2006/relationships/chart" Target="/ppt/slides/charts/chart36.xml" Id="Re2d7aeb9e0454860" /><Relationship Type="http://schemas.openxmlformats.org/officeDocument/2006/relationships/chart" Target="/ppt/slides/charts/chart37.xml" Id="Rffdf341132fc4e04" /><Relationship Type="http://schemas.openxmlformats.org/officeDocument/2006/relationships/chart" Target="/ppt/slides/charts/chart38.xml" Id="R7a4bf1330e7040a3" /></Relationships>
</file>

<file path=ppt/slides/_rels/slide26.xml.rels>&#65279;<?xml version="1.0" encoding="utf-8"?><Relationships xmlns="http://schemas.openxmlformats.org/package/2006/relationships"><Relationship Type="http://schemas.openxmlformats.org/officeDocument/2006/relationships/image" Target="/ppt/media/imagec.bin" Id="Rb0d638908d6d4184" /><Relationship Type="http://schemas.openxmlformats.org/officeDocument/2006/relationships/slideLayout" Target="/ppt/slideLayouts/slideLayoutc.xml" Id="R65eecc1069344c2e" /><Relationship Type="http://schemas.openxmlformats.org/officeDocument/2006/relationships/chart" Target="/ppt/slides/charts/chart39.xml" Id="R74337b4943e5451a" /><Relationship Type="http://schemas.openxmlformats.org/officeDocument/2006/relationships/chart" Target="/ppt/slides/charts/chart3a.xml" Id="R67dba9e0ef4e45fa" /><Relationship Type="http://schemas.openxmlformats.org/officeDocument/2006/relationships/chart" Target="/ppt/slides/charts/chart3b.xml" Id="R752ac949cbb2476e" /></Relationships>
</file>

<file path=ppt/slides/_rels/slide27.xml.rels>&#65279;<?xml version="1.0" encoding="utf-8"?><Relationships xmlns="http://schemas.openxmlformats.org/package/2006/relationships"><Relationship Type="http://schemas.openxmlformats.org/officeDocument/2006/relationships/image" Target="/ppt/media/imagec.bin" Id="R0745192478f2450c" /><Relationship Type="http://schemas.openxmlformats.org/officeDocument/2006/relationships/slideLayout" Target="/ppt/slideLayouts/slideLayoutc.xml" Id="R26cdc01964754fac" /><Relationship Type="http://schemas.openxmlformats.org/officeDocument/2006/relationships/chart" Target="/ppt/slides/charts/chart3c.xml" Id="Rf974af4a693c4582" /><Relationship Type="http://schemas.openxmlformats.org/officeDocument/2006/relationships/chart" Target="/ppt/slides/charts/chart3d.xml" Id="Rdd15bcba71b04732" /><Relationship Type="http://schemas.openxmlformats.org/officeDocument/2006/relationships/chart" Target="/ppt/slides/charts/chart3e.xml" Id="Rf286cb2c7d3941f9" /></Relationships>
</file>

<file path=ppt/slides/_rels/slide28.xml.rels>&#65279;<?xml version="1.0" encoding="utf-8"?><Relationships xmlns="http://schemas.openxmlformats.org/package/2006/relationships"><Relationship Type="http://schemas.openxmlformats.org/officeDocument/2006/relationships/image" Target="/ppt/media/imagec.bin" Id="Rfb3059cd07644228" /><Relationship Type="http://schemas.openxmlformats.org/officeDocument/2006/relationships/slideLayout" Target="/ppt/slideLayouts/slideLayoutc.xml" Id="R1cfa6f9abddb4eec" /><Relationship Type="http://schemas.openxmlformats.org/officeDocument/2006/relationships/chart" Target="/ppt/slides/charts/chart3f.xml" Id="Rdf9189a98573493d" /><Relationship Type="http://schemas.openxmlformats.org/officeDocument/2006/relationships/chart" Target="/ppt/slides/charts/chart40.xml" Id="R45bf31196e4445dd" /><Relationship Type="http://schemas.openxmlformats.org/officeDocument/2006/relationships/chart" Target="/ppt/slides/charts/chart41.xml" Id="R68543b2b7ef2426f" /><Relationship Type="http://schemas.openxmlformats.org/officeDocument/2006/relationships/chart" Target="/ppt/slides/charts/chart42.xml" Id="R4430280549bf4989" /><Relationship Type="http://schemas.openxmlformats.org/officeDocument/2006/relationships/chart" Target="/ppt/slides/charts/chart43.xml" Id="R8c4920d13c5244a0" /><Relationship Type="http://schemas.openxmlformats.org/officeDocument/2006/relationships/chart" Target="/ppt/slides/charts/chart44.xml" Id="R315f8e860eaf49fa" /><Relationship Type="http://schemas.openxmlformats.org/officeDocument/2006/relationships/chart" Target="/ppt/slides/charts/chart45.xml" Id="R8b9251b663eb4828" /></Relationships>
</file>

<file path=ppt/slides/_rels/slide29.xml.rels>&#65279;<?xml version="1.0" encoding="utf-8"?><Relationships xmlns="http://schemas.openxmlformats.org/package/2006/relationships"><Relationship Type="http://schemas.openxmlformats.org/officeDocument/2006/relationships/image" Target="/ppt/media/imagec.bin" Id="R9d28661a8ad14c25" /><Relationship Type="http://schemas.openxmlformats.org/officeDocument/2006/relationships/slideLayout" Target="/ppt/slideLayouts/slideLayoutc.xml" Id="R3dedf7eea70a4415" /></Relationships>
</file>

<file path=ppt/slides/_rels/slide2a.xml.rels>&#65279;<?xml version="1.0" encoding="utf-8"?><Relationships xmlns="http://schemas.openxmlformats.org/package/2006/relationships"><Relationship Type="http://schemas.openxmlformats.org/officeDocument/2006/relationships/image" Target="/ppt/media/imagec.bin" Id="Rce1201ed85e44676" /><Relationship Type="http://schemas.openxmlformats.org/officeDocument/2006/relationships/slideLayout" Target="/ppt/slideLayouts/slideLayoutc.xml" Id="Rbf45bce8171a4c7b" /></Relationships>
</file>

<file path=ppt/slides/_rels/slide2b.xml.rels>&#65279;<?xml version="1.0" encoding="utf-8"?><Relationships xmlns="http://schemas.openxmlformats.org/package/2006/relationships"><Relationship Type="http://schemas.openxmlformats.org/officeDocument/2006/relationships/image" Target="/ppt/media/imagec.bin" Id="Rcc11afa8d95f4968" /><Relationship Type="http://schemas.openxmlformats.org/officeDocument/2006/relationships/slideLayout" Target="/ppt/slideLayouts/slideLayoutc.xml" Id="Rff9a85afbd21405e" /><Relationship Type="http://schemas.openxmlformats.org/officeDocument/2006/relationships/chart" Target="/ppt/slides/charts/chart46.xml" Id="Rc5b5d5863f094ce0" /><Relationship Type="http://schemas.openxmlformats.org/officeDocument/2006/relationships/chart" Target="/ppt/slides/charts/chart47.xml" Id="R3c14f8a9fe514b69" /><Relationship Type="http://schemas.openxmlformats.org/officeDocument/2006/relationships/chart" Target="/ppt/slides/charts/chart48.xml" Id="Rdb6ac65795ce46b1" /><Relationship Type="http://schemas.openxmlformats.org/officeDocument/2006/relationships/chart" Target="/ppt/slides/charts/chart49.xml" Id="Rf4e7a25612514563" /></Relationships>
</file>

<file path=ppt/slides/_rels/slide2c.xml.rels>&#65279;<?xml version="1.0" encoding="utf-8"?><Relationships xmlns="http://schemas.openxmlformats.org/package/2006/relationships"><Relationship Type="http://schemas.openxmlformats.org/officeDocument/2006/relationships/image" Target="/ppt/media/imagec.bin" Id="Rc25a85d18d12420f" /><Relationship Type="http://schemas.openxmlformats.org/officeDocument/2006/relationships/slideLayout" Target="/ppt/slideLayouts/slideLayoutc.xml" Id="Rced256bfcb7149a9" /></Relationships>
</file>

<file path=ppt/slides/_rels/slide2d.xml.rels>&#65279;<?xml version="1.0" encoding="utf-8"?><Relationships xmlns="http://schemas.openxmlformats.org/package/2006/relationships"><Relationship Type="http://schemas.openxmlformats.org/officeDocument/2006/relationships/image" Target="/ppt/media/imagec.bin" Id="R0ad7f7adfcb9440c" /><Relationship Type="http://schemas.openxmlformats.org/officeDocument/2006/relationships/slideLayout" Target="/ppt/slideLayouts/slideLayoutc.xml" Id="R398423c64d644035" /><Relationship Type="http://schemas.openxmlformats.org/officeDocument/2006/relationships/chart" Target="/ppt/slides/charts/chart4a.xml" Id="R38e442191cd04648" /><Relationship Type="http://schemas.openxmlformats.org/officeDocument/2006/relationships/chart" Target="/ppt/slides/charts/chart4b.xml" Id="Rdce248d496124dc5" /><Relationship Type="http://schemas.openxmlformats.org/officeDocument/2006/relationships/chart" Target="/ppt/slides/charts/chart4c.xml" Id="R832c7660fad04df9" /><Relationship Type="http://schemas.openxmlformats.org/officeDocument/2006/relationships/chart" Target="/ppt/slides/charts/chart4d.xml" Id="Rda7316dfb9f14316" /><Relationship Type="http://schemas.openxmlformats.org/officeDocument/2006/relationships/chart" Target="/ppt/slides/charts/chart4e.xml" Id="R5433c28f4988402a" /><Relationship Type="http://schemas.openxmlformats.org/officeDocument/2006/relationships/chart" Target="/ppt/slides/charts/chart4f.xml" Id="R588a59f280a349a1" /><Relationship Type="http://schemas.openxmlformats.org/officeDocument/2006/relationships/chart" Target="/ppt/slides/charts/chart50.xml" Id="Rcc6e23b821a84e65" /><Relationship Type="http://schemas.openxmlformats.org/officeDocument/2006/relationships/chart" Target="/ppt/slides/charts/chart51.xml" Id="R7777680d8d444aca" /></Relationships>
</file>

<file path=ppt/slides/_rels/slide2e.xml.rels>&#65279;<?xml version="1.0" encoding="utf-8"?><Relationships xmlns="http://schemas.openxmlformats.org/package/2006/relationships"><Relationship Type="http://schemas.openxmlformats.org/officeDocument/2006/relationships/image" Target="/ppt/media/imagec.bin" Id="R8e742daff5b4435a" /><Relationship Type="http://schemas.openxmlformats.org/officeDocument/2006/relationships/slideLayout" Target="/ppt/slideLayouts/slideLayoutc.xml" Id="R6b1c6332b0eb4bef" /></Relationships>
</file>

<file path=ppt/slides/_rels/slide2f.xml.rels>&#65279;<?xml version="1.0" encoding="utf-8"?><Relationships xmlns="http://schemas.openxmlformats.org/package/2006/relationships"><Relationship Type="http://schemas.openxmlformats.org/officeDocument/2006/relationships/image" Target="/ppt/media/imagec.bin" Id="Raecbe85068024581" /><Relationship Type="http://schemas.openxmlformats.org/officeDocument/2006/relationships/slideLayout" Target="/ppt/slideLayouts/slideLayoutc.xml" Id="R48277bec82b34ce4" /></Relationships>
</file>

<file path=ppt/slides/_rels/slide30.xml.rels>&#65279;<?xml version="1.0" encoding="utf-8"?><Relationships xmlns="http://schemas.openxmlformats.org/package/2006/relationships"><Relationship Type="http://schemas.openxmlformats.org/officeDocument/2006/relationships/image" Target="/ppt/media/imagec.bin" Id="R2268395105784bb4" /><Relationship Type="http://schemas.openxmlformats.org/officeDocument/2006/relationships/slideLayout" Target="/ppt/slideLayouts/slideLayoutc.xml" Id="Recf62c2ee696454c" /><Relationship Type="http://schemas.openxmlformats.org/officeDocument/2006/relationships/chart" Target="/ppt/slides/charts/chart52.xml" Id="R46af485892b2491d" /><Relationship Type="http://schemas.openxmlformats.org/officeDocument/2006/relationships/chart" Target="/ppt/slides/charts/chart53.xml" Id="R09fab70253ae49fc" /></Relationships>
</file>

<file path=ppt/slides/_rels/slide31.xml.rels>&#65279;<?xml version="1.0" encoding="utf-8"?><Relationships xmlns="http://schemas.openxmlformats.org/package/2006/relationships"><Relationship Type="http://schemas.openxmlformats.org/officeDocument/2006/relationships/image" Target="/ppt/media/imagec.bin" Id="R15ea957941d4476e" /><Relationship Type="http://schemas.openxmlformats.org/officeDocument/2006/relationships/slideLayout" Target="/ppt/slideLayouts/slideLayoutc.xml" Id="R71581564894e4bfd" /></Relationships>
</file>

<file path=ppt/slides/_rels/slide32.xml.rels>&#65279;<?xml version="1.0" encoding="utf-8"?><Relationships xmlns="http://schemas.openxmlformats.org/package/2006/relationships"><Relationship Type="http://schemas.openxmlformats.org/officeDocument/2006/relationships/image" Target="/ppt/media/imagec.bin" Id="R44edcc1121b7479e" /><Relationship Type="http://schemas.openxmlformats.org/officeDocument/2006/relationships/slideLayout" Target="/ppt/slideLayouts/slideLayoutc.xml" Id="R6e0e633e501c4013" /><Relationship Type="http://schemas.openxmlformats.org/officeDocument/2006/relationships/chart" Target="/ppt/slides/charts/chart54.xml" Id="R3a34a80a29864054" /><Relationship Type="http://schemas.openxmlformats.org/officeDocument/2006/relationships/chart" Target="/ppt/slides/charts/chart55.xml" Id="Rbc37b12ed5a1414e" /><Relationship Type="http://schemas.openxmlformats.org/officeDocument/2006/relationships/chart" Target="/ppt/slides/charts/chart56.xml" Id="Ra407a487f26e4508" /><Relationship Type="http://schemas.openxmlformats.org/officeDocument/2006/relationships/chart" Target="/ppt/slides/charts/chart57.xml" Id="R846592a12ab547c3" /><Relationship Type="http://schemas.openxmlformats.org/officeDocument/2006/relationships/chart" Target="/ppt/slides/charts/chart58.xml" Id="R21eb357da7ef45dd" /></Relationships>
</file>

<file path=ppt/slides/_rels/slide33.xml.rels>&#65279;<?xml version="1.0" encoding="utf-8"?><Relationships xmlns="http://schemas.openxmlformats.org/package/2006/relationships"><Relationship Type="http://schemas.openxmlformats.org/officeDocument/2006/relationships/image" Target="/ppt/media/imagec.bin" Id="Rf578ee7a0b15461a" /><Relationship Type="http://schemas.openxmlformats.org/officeDocument/2006/relationships/slideLayout" Target="/ppt/slideLayouts/slideLayoutc.xml" Id="R258278b0286c4f12" /></Relationships>
</file>

<file path=ppt/slides/_rels/slide34.xml.rels>&#65279;<?xml version="1.0" encoding="utf-8"?><Relationships xmlns="http://schemas.openxmlformats.org/package/2006/relationships"><Relationship Type="http://schemas.openxmlformats.org/officeDocument/2006/relationships/image" Target="/ppt/media/imagec.bin" Id="R593a2b7a80074b60" /><Relationship Type="http://schemas.openxmlformats.org/officeDocument/2006/relationships/slideLayout" Target="/ppt/slideLayouts/slideLayoutc.xml" Id="R1a60b6fa3b874a38" /><Relationship Type="http://schemas.openxmlformats.org/officeDocument/2006/relationships/chart" Target="/ppt/slides/charts/chart59.xml" Id="R3d92eebfb9984556" /><Relationship Type="http://schemas.openxmlformats.org/officeDocument/2006/relationships/chart" Target="/ppt/slides/charts/chart5a.xml" Id="R9bc775c02b43430b" /></Relationships>
</file>

<file path=ppt/slides/_rels/slide35.xml.rels>&#65279;<?xml version="1.0" encoding="utf-8"?><Relationships xmlns="http://schemas.openxmlformats.org/package/2006/relationships"><Relationship Type="http://schemas.openxmlformats.org/officeDocument/2006/relationships/image" Target="/ppt/media/imagec.bin" Id="Re379826e7412414f" /><Relationship Type="http://schemas.openxmlformats.org/officeDocument/2006/relationships/slideLayout" Target="/ppt/slideLayouts/slideLayoutc.xml" Id="R5b702ec5796949a1" /></Relationships>
</file>

<file path=ppt/slides/_rels/slide36.xml.rels>&#65279;<?xml version="1.0" encoding="utf-8"?><Relationships xmlns="http://schemas.openxmlformats.org/package/2006/relationships"><Relationship Type="http://schemas.openxmlformats.org/officeDocument/2006/relationships/image" Target="/ppt/media/imagec.bin" Id="R19b230f658d04429" /><Relationship Type="http://schemas.openxmlformats.org/officeDocument/2006/relationships/slideLayout" Target="/ppt/slideLayouts/slideLayoutc.xml" Id="R5988ecf6c77447c9" /><Relationship Type="http://schemas.openxmlformats.org/officeDocument/2006/relationships/chart" Target="/ppt/slides/charts/chart5b.xml" Id="R4e3a163d0f1d4766" /></Relationships>
</file>

<file path=ppt/slides/_rels/slide37.xml.rels>&#65279;<?xml version="1.0" encoding="utf-8"?><Relationships xmlns="http://schemas.openxmlformats.org/package/2006/relationships"><Relationship Type="http://schemas.openxmlformats.org/officeDocument/2006/relationships/image" Target="/ppt/media/imagec.bin" Id="R0fc0126febd848aa" /><Relationship Type="http://schemas.openxmlformats.org/officeDocument/2006/relationships/slideLayout" Target="/ppt/slideLayouts/slideLayoutc.xml" Id="R54684b1e7f634dc0" /><Relationship Type="http://schemas.openxmlformats.org/officeDocument/2006/relationships/chart" Target="/ppt/slides/charts/chart5c.xml" Id="Rca4a30eedac14aca" /></Relationships>
</file>

<file path=ppt/slides/_rels/slide38.xml.rels>&#65279;<?xml version="1.0" encoding="utf-8"?><Relationships xmlns="http://schemas.openxmlformats.org/package/2006/relationships"><Relationship Type="http://schemas.openxmlformats.org/officeDocument/2006/relationships/image" Target="/ppt/media/imagec.bin" Id="R8d7d38ea00094c26" /><Relationship Type="http://schemas.openxmlformats.org/officeDocument/2006/relationships/slideLayout" Target="/ppt/slideLayouts/slideLayoutc.xml" Id="R5320c6f52b4c4cc5" /><Relationship Type="http://schemas.openxmlformats.org/officeDocument/2006/relationships/chart" Target="/ppt/slides/charts/chart5d.xml" Id="R67f7caa5b6e74e9b" /></Relationships>
</file>

<file path=ppt/slides/_rels/slide39.xml.rels>&#65279;<?xml version="1.0" encoding="utf-8"?><Relationships xmlns="http://schemas.openxmlformats.org/package/2006/relationships"><Relationship Type="http://schemas.openxmlformats.org/officeDocument/2006/relationships/image" Target="/ppt/media/imagec.bin" Id="R39e27844085d48f5" /><Relationship Type="http://schemas.openxmlformats.org/officeDocument/2006/relationships/slideLayout" Target="/ppt/slideLayouts/slideLayoutc.xml" Id="Ref7bead58f164b07" /><Relationship Type="http://schemas.openxmlformats.org/officeDocument/2006/relationships/chart" Target="/ppt/slides/charts/chart5e.xml" Id="Rba4c67759c07495d" /></Relationships>
</file>

<file path=ppt/slides/_rels/slide3a.xml.rels>&#65279;<?xml version="1.0" encoding="utf-8"?><Relationships xmlns="http://schemas.openxmlformats.org/package/2006/relationships"><Relationship Type="http://schemas.openxmlformats.org/officeDocument/2006/relationships/image" Target="/ppt/media/imagec.bin" Id="R26e6bc9e2bc34066" /><Relationship Type="http://schemas.openxmlformats.org/officeDocument/2006/relationships/slideLayout" Target="/ppt/slideLayouts/slideLayoutc.xml" Id="Re2091103dff44eea" /><Relationship Type="http://schemas.openxmlformats.org/officeDocument/2006/relationships/chart" Target="/ppt/slides/charts/chart5f.xml" Id="Rec0f2e27d6c6473d" /></Relationships>
</file>

<file path=ppt/slides/_rels/slide3b.xml.rels>&#65279;<?xml version="1.0" encoding="utf-8"?><Relationships xmlns="http://schemas.openxmlformats.org/package/2006/relationships"><Relationship Type="http://schemas.openxmlformats.org/officeDocument/2006/relationships/image" Target="/ppt/media/imagec.bin" Id="R8955bbcd6c5643c1" /><Relationship Type="http://schemas.openxmlformats.org/officeDocument/2006/relationships/slideLayout" Target="/ppt/slideLayouts/slideLayoutc.xml" Id="Rbc6a5aa6a28f4cf1" /><Relationship Type="http://schemas.openxmlformats.org/officeDocument/2006/relationships/chart" Target="/ppt/slides/charts/chart60.xml" Id="Rfb02ab478c5d4784" /></Relationships>
</file>

<file path=ppt/slides/_rels/slide3c.xml.rels>&#65279;<?xml version="1.0" encoding="utf-8"?><Relationships xmlns="http://schemas.openxmlformats.org/package/2006/relationships"><Relationship Type="http://schemas.openxmlformats.org/officeDocument/2006/relationships/image" Target="/ppt/media/imagec.bin" Id="Re73a545ffe6a4f5b" /><Relationship Type="http://schemas.openxmlformats.org/officeDocument/2006/relationships/slideLayout" Target="/ppt/slideLayouts/slideLayoutc.xml" Id="Rb8bc2e30e2ec46ac" /><Relationship Type="http://schemas.openxmlformats.org/officeDocument/2006/relationships/chart" Target="/ppt/slides/charts/chart61.xml" Id="Rcc41c5a604fc41f5" /></Relationships>
</file>

<file path=ppt/slides/_rels/slide3d.xml.rels>&#65279;<?xml version="1.0" encoding="utf-8"?><Relationships xmlns="http://schemas.openxmlformats.org/package/2006/relationships"><Relationship Type="http://schemas.openxmlformats.org/officeDocument/2006/relationships/image" Target="/ppt/media/imagec.bin" Id="R4236f429ab4a4d8d" /><Relationship Type="http://schemas.openxmlformats.org/officeDocument/2006/relationships/slideLayout" Target="/ppt/slideLayouts/slideLayoutc.xml" Id="Rbdcc3659ed814dd8" /><Relationship Type="http://schemas.openxmlformats.org/officeDocument/2006/relationships/chart" Target="/ppt/slides/charts/chart62.xml" Id="Rd288be80bf8f40b5" /></Relationships>
</file>

<file path=ppt/slides/_rels/slide3e.xml.rels>&#65279;<?xml version="1.0" encoding="utf-8"?><Relationships xmlns="http://schemas.openxmlformats.org/package/2006/relationships"><Relationship Type="http://schemas.openxmlformats.org/officeDocument/2006/relationships/image" Target="/ppt/media/imagec.bin" Id="Ra43534ca4e0e4fac" /><Relationship Type="http://schemas.openxmlformats.org/officeDocument/2006/relationships/slideLayout" Target="/ppt/slideLayouts/slideLayoutc.xml" Id="Rfcb0cee5b97b43a9"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2017</c:v>
              </c:pt>
              <c:pt idx="1">
                <c:v>2018</c:v>
              </c:pt>
              <c:pt idx="2">
                <c:v>2019</c:v>
              </c:pt>
            </c:strLit>
          </c:cat>
          <c:val>
            <c:numLit>
              <c:formatCode>General</c:formatCode>
              <c:ptCount val="3"/>
              <c:pt idx="0">
                <c:v>0.142857</c:v>
              </c:pt>
              <c:pt idx="1">
                <c:v>0.428571</c:v>
              </c:pt>
              <c:pt idx="2">
                <c:v>0.428571</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0.714286</c:v>
              </c:pt>
              <c:pt idx="1">
                <c:v>0.285714</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Kvinna</c:v>
              </c:pt>
              <c:pt idx="1">
                <c:v>Man</c:v>
              </c:pt>
            </c:strLit>
          </c:cat>
          <c:val>
            <c:numLit>
              <c:formatCode>General</c:formatCode>
              <c:ptCount val="2"/>
              <c:pt idx="0">
                <c:v>0.714286</c:v>
              </c:pt>
              <c:pt idx="1">
                <c:v>0.285714</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Nordost 1</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4.320395</c:v>
              </c:pt>
              <c:pt idx="1">
                <c:v>4.132684</c:v>
              </c:pt>
              <c:pt idx="2">
                <c:v>4.203623</c:v>
              </c:pt>
              <c:pt idx="3">
                <c:v>4.227751</c:v>
              </c:pt>
              <c:pt idx="4">
                <c:v>4.228996</c:v>
              </c:pt>
              <c:pt idx="5">
                <c:v>4.283603</c:v>
              </c:pt>
            </c:numLit>
          </c:val>
        </c:ser>
        <c:ser>
          <c:idx val="3"/>
          <c:order val="3"/>
          <c:tx>
            <c:v>Skolspåret 2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4.071429</c:v>
              </c:pt>
              <c:pt idx="1">
                <c:v>3.862069</c:v>
              </c:pt>
              <c:pt idx="2">
                <c:v>3.778409</c:v>
              </c:pt>
              <c:pt idx="3">
                <c:v>3.772727</c:v>
              </c:pt>
              <c:pt idx="4">
                <c:v>3.926606</c:v>
              </c:pt>
              <c:pt idx="5">
                <c:v>3.931818</c:v>
              </c:pt>
            </c:numLit>
          </c:val>
        </c:ser>
        <c:ser>
          <c:idx val="4"/>
          <c:order val="4"/>
          <c:tx>
            <c:v>Stellanova</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4.428571</c:v>
              </c:pt>
              <c:pt idx="1">
                <c:v>4.296296</c:v>
              </c:pt>
              <c:pt idx="2">
                <c:v>4.178571</c:v>
              </c:pt>
              <c:pt idx="3">
                <c:v>4.285714</c:v>
              </c:pt>
              <c:pt idx="4">
                <c:v>4.352941</c:v>
              </c:pt>
              <c:pt idx="5">
                <c:v>4.714286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0.857143</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0.857143</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0.714286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0.714286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0.714286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0.714286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0.714286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1.000000</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1.000000</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0.285714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0.857143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0.714286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0.857143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0.714286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0.714286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Personalen bemöter mitt barn på ett sätt som passar barnet</c:v>
              </c:pt>
              <c:pt idx="2">
                <c:v>Mitt barn trivs på förskolan</c:v>
              </c:pt>
              <c:pt idx="3">
                <c:v>Förskolan tar hänsyn till mitt barns behov och intressen</c:v>
              </c:pt>
              <c:pt idx="4">
                <c:v>Förskolan uppmuntrar mitt barn att uttrycka sina tankar och åsikter</c:v>
              </c:pt>
            </c:strLit>
          </c:cat>
          <c:val>
            <c:numLit>
              <c:formatCode>General</c:formatCode>
              <c:ptCount val="5"/>
              <c:pt idx="0">
                <c:v>0.571429</c:v>
              </c:pt>
              <c:pt idx="1">
                <c:v>0.571429</c:v>
              </c:pt>
              <c:pt idx="2">
                <c:v>0.428571</c:v>
              </c:pt>
              <c:pt idx="3">
                <c:v>0.428571</c:v>
              </c:pt>
              <c:pt idx="4">
                <c:v>0.428571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1.000000</c:v>
              </c:pt>
              <c:pt idx="3">
                <c:v>1.000000</c:v>
              </c:pt>
              <c:pt idx="4">
                <c:v>1.000000</c:v>
              </c:pt>
              <c:pt idx="5">
                <c:v>1.000000</c:v>
              </c:pt>
              <c:pt idx="6">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1.000000</c:v>
              </c:pt>
              <c:pt idx="2">
                <c:v>0.857143</c:v>
              </c:pt>
              <c:pt idx="3">
                <c:v>0.857143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Pt>
            <c:idx val="7"/>
            <c:invertIfNegative val="0"/>
            <c:bubble3D val="0"/>
            <c:spPr>
              <a:solidFill>
                <a:schemeClr val="accent2">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1.000000</c:v>
              </c:pt>
              <c:pt idx="2">
                <c:v>1.000000</c:v>
              </c:pt>
              <c:pt idx="3">
                <c:v>1.000000</c:v>
              </c:pt>
              <c:pt idx="4">
                <c:v>0.857143</c:v>
              </c:pt>
              <c:pt idx="5">
                <c:v>1.000000</c:v>
              </c:pt>
              <c:pt idx="6">
                <c:v>1.000000</c:v>
              </c:pt>
              <c:pt idx="7">
                <c:v>0.714286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1.000000</c:v>
              </c:pt>
              <c:pt idx="1">
                <c:v>1.000000</c:v>
              </c:pt>
              <c:pt idx="2">
                <c:v>0.857143</c:v>
              </c:pt>
              <c:pt idx="3">
                <c:v>1.000000</c:v>
              </c:pt>
              <c:pt idx="4">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Stellanova</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bf4732e1515049d8">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cab1fdd7c92470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1fe312374cbd4b7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Stellanova</a:t>
            </a:r>
            <a:r>
              <a:rPr lang="sv-SE" sz="900" dirty="0"/>
              <a:t> och bygger på svar från </a:t>
            </a:r>
            <a:r>
              <a:rPr lang="sv-SE" sz="900" dirty="0"/>
              <a:t>7</a:t>
            </a:r>
            <a:r>
              <a:rPr lang="sv-SE" sz="900" dirty="0"/>
              <a:t> vårdnadshavare av </a:t>
            </a:r>
            <a:r>
              <a:rPr lang="sv-SE" sz="900" dirty="0"/>
              <a:t>14</a:t>
            </a:r>
            <a:r>
              <a:rPr lang="sv-SE" sz="900" dirty="0"/>
              <a:t> vilket ger en svarsfrekvens om </a:t>
            </a:r>
            <a:r>
              <a:rPr lang="sv-SE" sz="900" dirty="0"/>
              <a:t>50%</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f6ae6c033639406d"/>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0399a5b176bd402a"/>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7984385f044c445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88debadecd84c0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07cbee4e3a5b45c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9797dfb037d4cd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e2d7aeb9e0454860"/>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ffdf341132fc4e04"/>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7a4bf1330e7040a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d141448387245c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74337b4943e5451a"/>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67dba9e0ef4e45fa"/>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752ac949cbb2476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0d638908d6d418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14%</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14%</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innemiljö som är inspirerande och inbjudande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…utvecklingssamtalet ger mig möjlighet till en god dialog kring mitt barns trivsel, utveckling och lärande</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f974af4a693c4582"/>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dd15bcba71b04732"/>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f286cb2c7d3941f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745192478f2450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df9189a98573493d"/>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45bf31196e4445dd"/>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68543b2b7ef2426f"/>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4430280549bf4989"/>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8c4920d13c5244a0"/>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315f8e860eaf49fa"/>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8b9251b663eb482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b3059cd0764422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d28661a8ad14c2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Stellanova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Skolspåret 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Stellanova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3.25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3.38</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e1201ed85e4467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Stellanova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Skolspåret 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Stellanova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3.25</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c5b5d5863f094ce0"/>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3c14f8a9fe514b69"/>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db6ac65795ce46b1"/>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f4e7a2561251456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c11afa8d95f496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25a85d18d12420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Stellanova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Skolspåret 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Stellanova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38e442191cd04648"/>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dce248d496124dc5"/>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832c7660fad04df9"/>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da7316dfb9f14316"/>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5433c28f4988402a"/>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588a59f280a349a1"/>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cc6e23b821a84e65"/>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7777680d8d444ac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ad7f7adfcb9440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e742daff5b4435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Stellanova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Skolspåret 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Stellanova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ecbe8506802458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Stellanova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Skolspåret 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Stellanova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3.57</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3.33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46af485892b2491d"/>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09fab70253ae49f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268395105784bb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5ea957941d4476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Stellanova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Skolspåret 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Stellanova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3a34a80a29864054"/>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bc37b12ed5a1414e"/>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a407a487f26e4508"/>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846592a12ab547c3"/>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21eb357da7ef45d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4edcc1121b7479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578ee7a0b15461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Stellanova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Skolspåret 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Stellanova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3.13</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3d92eebfb9984556"/>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9bc775c02b43430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93a2b7a80074b6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379826e7412414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Stellanova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Skolspåret 2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Stellanova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4e3a163d0f1d476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9b230f658d0442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ca4a30eedac14ac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fc0126febd848a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67f7caa5b6e74e9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d7d38ea00094c2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ba4c67759c07495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9e27844085d48f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ec0f2e27d6c6473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6e6bc9e2bc3406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b02ab478c5d478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955bbcd6c5643c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cc41c5a604fc41f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73a545ffe6a4f5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d288be80bf8f40b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236f429ab4a4d8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Stellanova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Stellanova</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43534ca4e0e4fa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0E9A56-B39C-4AEB-9DED-4847CD8DA9D6}"/>
</file>

<file path=customXml/itemProps2.xml><?xml version="1.0" encoding="utf-8"?>
<ds:datastoreItem xmlns:ds="http://schemas.openxmlformats.org/officeDocument/2006/customXml" ds:itemID="{C1C0E788-9CD3-4644-9219-E1EFA6826659}"/>
</file>

<file path=customXml/itemProps3.xml><?xml version="1.0" encoding="utf-8"?>
<ds:datastoreItem xmlns:ds="http://schemas.openxmlformats.org/officeDocument/2006/customXml" ds:itemID="{3ED86CF6-AA28-4922-98AF-115167951010}"/>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2024-03-25T15:13:54Z</dcterms:created>
  <dcterms:modified xsi:type="dcterms:W3CDTF">2024-03-25T15:13:54Z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